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98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4D24-1669-4689-9674-3491A236A311}" type="datetimeFigureOut">
              <a:rPr lang="en-AU" smtClean="0"/>
              <a:t>2/10/2013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138B-2AF0-4242-845D-E705C2E1AF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4D24-1669-4689-9674-3491A236A311}" type="datetimeFigureOut">
              <a:rPr lang="en-AU" smtClean="0"/>
              <a:t>2/10/2013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138B-2AF0-4242-845D-E705C2E1AF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4D24-1669-4689-9674-3491A236A311}" type="datetimeFigureOut">
              <a:rPr lang="en-AU" smtClean="0"/>
              <a:t>2/10/2013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138B-2AF0-4242-845D-E705C2E1AFAE}" type="slidenum">
              <a:rPr lang="en-AU" smtClean="0"/>
              <a:t>‹#›</a:t>
            </a:fld>
            <a:endParaRPr lang="en-A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4D24-1669-4689-9674-3491A236A311}" type="datetimeFigureOut">
              <a:rPr lang="en-AU" smtClean="0"/>
              <a:t>2/10/2013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138B-2AF0-4242-845D-E705C2E1AFAE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4D24-1669-4689-9674-3491A236A311}" type="datetimeFigureOut">
              <a:rPr lang="en-AU" smtClean="0"/>
              <a:t>2/10/2013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138B-2AF0-4242-845D-E705C2E1AF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4D24-1669-4689-9674-3491A236A311}" type="datetimeFigureOut">
              <a:rPr lang="en-AU" smtClean="0"/>
              <a:t>2/10/2013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138B-2AF0-4242-845D-E705C2E1AFAE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4D24-1669-4689-9674-3491A236A311}" type="datetimeFigureOut">
              <a:rPr lang="en-AU" smtClean="0"/>
              <a:t>2/10/2013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138B-2AF0-4242-845D-E705C2E1AF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4D24-1669-4689-9674-3491A236A311}" type="datetimeFigureOut">
              <a:rPr lang="en-AU" smtClean="0"/>
              <a:t>2/10/2013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138B-2AF0-4242-845D-E705C2E1AF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4D24-1669-4689-9674-3491A236A311}" type="datetimeFigureOut">
              <a:rPr lang="en-AU" smtClean="0"/>
              <a:t>2/10/2013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138B-2AF0-4242-845D-E705C2E1AFAE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4D24-1669-4689-9674-3491A236A311}" type="datetimeFigureOut">
              <a:rPr lang="en-AU" smtClean="0"/>
              <a:t>2/10/2013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138B-2AF0-4242-845D-E705C2E1AFAE}" type="slidenum">
              <a:rPr lang="en-AU" smtClean="0"/>
              <a:t>‹#›</a:t>
            </a:fld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4D24-1669-4689-9674-3491A236A311}" type="datetimeFigureOut">
              <a:rPr lang="en-AU" smtClean="0"/>
              <a:t>2/10/2013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138B-2AF0-4242-845D-E705C2E1AFAE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4464D24-1669-4689-9674-3491A236A311}" type="datetimeFigureOut">
              <a:rPr lang="en-AU" smtClean="0"/>
              <a:t>2/10/2013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CAA138B-2AF0-4242-845D-E705C2E1AFAE}" type="slidenum">
              <a:rPr lang="en-AU" smtClean="0"/>
              <a:t>‹#›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3167328"/>
            <a:ext cx="2443126" cy="17785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6731" y="5239047"/>
            <a:ext cx="7408333" cy="153134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sz="1600" dirty="0" smtClean="0"/>
          </a:p>
          <a:p>
            <a:pPr marL="0" indent="0">
              <a:buNone/>
            </a:pPr>
            <a:r>
              <a:rPr lang="en-AU" sz="1600" dirty="0" smtClean="0"/>
              <a:t>Prepared by Kailo Medical </a:t>
            </a:r>
          </a:p>
          <a:p>
            <a:pPr marL="0" indent="0">
              <a:buNone/>
            </a:pPr>
            <a:r>
              <a:rPr lang="en-AU" sz="1600" dirty="0" smtClean="0"/>
              <a:t>2013 ©</a:t>
            </a:r>
          </a:p>
          <a:p>
            <a:pPr marL="0" indent="0">
              <a:buNone/>
            </a:pP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Kailo Medical - </a:t>
            </a:r>
            <a:r>
              <a:rPr lang="en-AU" dirty="0" err="1" smtClean="0"/>
              <a:t>SonoReview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049677"/>
            <a:ext cx="2072494" cy="6487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2099" y="6004717"/>
            <a:ext cx="2678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www.sonoreview.com.au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060" y="2907590"/>
            <a:ext cx="3059832" cy="20382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256" y="1988840"/>
            <a:ext cx="1704225" cy="3390369"/>
          </a:xfrm>
          <a:prstGeom prst="rect">
            <a:avLst/>
          </a:prstGeom>
          <a:effectLst>
            <a:reflection blurRad="6350" stA="25000" endPos="36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75287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Link to fetal medicine package</a:t>
            </a:r>
          </a:p>
          <a:p>
            <a:r>
              <a:rPr lang="en-US" dirty="0" smtClean="0"/>
              <a:t>Automated Cardiac ejection fraction history </a:t>
            </a:r>
          </a:p>
          <a:p>
            <a:r>
              <a:rPr lang="en-US" dirty="0" smtClean="0"/>
              <a:t>Automated Clinical Markers</a:t>
            </a:r>
          </a:p>
          <a:p>
            <a:r>
              <a:rPr lang="en-US" dirty="0" smtClean="0"/>
              <a:t>Vascular markup by touch</a:t>
            </a:r>
          </a:p>
          <a:p>
            <a:r>
              <a:rPr lang="en-US" dirty="0" smtClean="0"/>
              <a:t>Measurements direct from modality</a:t>
            </a:r>
          </a:p>
          <a:p>
            <a:r>
              <a:rPr lang="en-US" dirty="0" smtClean="0"/>
              <a:t>Active directory integration</a:t>
            </a:r>
          </a:p>
          <a:p>
            <a:r>
              <a:rPr lang="en-US" dirty="0"/>
              <a:t>Ability to start and stop examinations from </a:t>
            </a:r>
            <a:r>
              <a:rPr lang="en-US" dirty="0" smtClean="0"/>
              <a:t>workstation</a:t>
            </a:r>
            <a:endParaRPr lang="en-US" dirty="0"/>
          </a:p>
          <a:p>
            <a:r>
              <a:rPr lang="en-US" dirty="0" smtClean="0"/>
              <a:t>Integrates with an HL7 compliant RIS, and DICOM PACS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040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3699933" cy="334582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Clinical Benefits</a:t>
            </a:r>
          </a:p>
          <a:p>
            <a:pPr lvl="1"/>
            <a:r>
              <a:rPr lang="en-US" dirty="0" smtClean="0"/>
              <a:t>Clear</a:t>
            </a:r>
          </a:p>
          <a:p>
            <a:pPr lvl="1"/>
            <a:r>
              <a:rPr lang="en-US" dirty="0" smtClean="0"/>
              <a:t>Concise</a:t>
            </a:r>
          </a:p>
          <a:p>
            <a:pPr lvl="1"/>
            <a:r>
              <a:rPr lang="en-US" dirty="0" smtClean="0"/>
              <a:t>Consistent</a:t>
            </a:r>
          </a:p>
          <a:p>
            <a:pPr lvl="1"/>
            <a:endParaRPr lang="en-US" dirty="0"/>
          </a:p>
          <a:p>
            <a:r>
              <a:rPr lang="en-US" dirty="0" smtClean="0"/>
              <a:t>Business Benefits</a:t>
            </a:r>
          </a:p>
          <a:p>
            <a:pPr lvl="1"/>
            <a:r>
              <a:rPr lang="en-US" dirty="0" smtClean="0"/>
              <a:t>Time saving</a:t>
            </a:r>
          </a:p>
          <a:p>
            <a:pPr lvl="2"/>
            <a:r>
              <a:rPr lang="en-US" dirty="0" smtClean="0"/>
              <a:t>Sonographer – </a:t>
            </a:r>
            <a:r>
              <a:rPr lang="en-US" sz="900" dirty="0" smtClean="0"/>
              <a:t>upwards of 40% increase</a:t>
            </a:r>
            <a:endParaRPr lang="en-US" dirty="0" smtClean="0"/>
          </a:p>
          <a:p>
            <a:pPr lvl="2"/>
            <a:r>
              <a:rPr lang="en-US" dirty="0" smtClean="0"/>
              <a:t>Radiologist</a:t>
            </a:r>
          </a:p>
          <a:p>
            <a:pPr lvl="2"/>
            <a:r>
              <a:rPr lang="en-US" dirty="0" smtClean="0"/>
              <a:t>Typist</a:t>
            </a:r>
          </a:p>
          <a:p>
            <a:pPr marL="301943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572000" y="2706003"/>
            <a:ext cx="2547805" cy="180311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Technical Benefits</a:t>
            </a:r>
          </a:p>
          <a:p>
            <a:pPr lvl="1"/>
            <a:r>
              <a:rPr lang="en-US" dirty="0" smtClean="0"/>
              <a:t>No scanner required</a:t>
            </a:r>
          </a:p>
          <a:p>
            <a:pPr lvl="1"/>
            <a:r>
              <a:rPr lang="en-US" dirty="0" smtClean="0"/>
              <a:t>Seamless integration with RIS &amp; PACS</a:t>
            </a:r>
          </a:p>
          <a:p>
            <a:pPr lvl="1"/>
            <a:r>
              <a:rPr lang="en-US" dirty="0" smtClean="0"/>
              <a:t>Single login</a:t>
            </a:r>
          </a:p>
          <a:p>
            <a:pPr lvl="1"/>
            <a:endParaRPr lang="en-US" dirty="0" smtClean="0"/>
          </a:p>
          <a:p>
            <a:pPr marL="301943" lvl="1" indent="0">
              <a:buFont typeface="Symbol" pitchFamily="18" charset="2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7178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1908</TotalTime>
  <Words>86</Words>
  <Application>Microsoft Office PowerPoint</Application>
  <PresentationFormat>On-screen Show (4:3)</PresentationFormat>
  <Paragraphs>39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Candara</vt:lpstr>
      <vt:lpstr>Symbol</vt:lpstr>
      <vt:lpstr>Waveform</vt:lpstr>
      <vt:lpstr>Kailo Medical - SonoReview</vt:lpstr>
      <vt:lpstr>Features</vt:lpstr>
      <vt:lpstr>Benefits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Bernard</dc:creator>
  <cp:lastModifiedBy>Bernard</cp:lastModifiedBy>
  <cp:revision>39</cp:revision>
  <dcterms:created xsi:type="dcterms:W3CDTF">2012-10-03T04:53:04Z</dcterms:created>
  <dcterms:modified xsi:type="dcterms:W3CDTF">2013-10-01T22:46:08Z</dcterms:modified>
</cp:coreProperties>
</file>